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0" r:id="rId3"/>
    <p:sldId id="265" r:id="rId4"/>
  </p:sldIdLst>
  <p:sldSz cx="9906000" cy="6858000" type="A4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7138"/>
    <a:srgbClr val="D3A577"/>
    <a:srgbClr val="C99057"/>
    <a:srgbClr val="CE9B68"/>
    <a:srgbClr val="E98A49"/>
    <a:srgbClr val="E2A44A"/>
    <a:srgbClr val="ECA856"/>
    <a:srgbClr val="EA9E42"/>
    <a:srgbClr val="E7932D"/>
    <a:srgbClr val="BF7F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Style moyen 3 - Accentuation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8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87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>
                <a:latin typeface="Arial Narrow" panose="020B060602020203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>
                <a:latin typeface="Arial Narrow" panose="020B0606020202030204" pitchFamily="34" charset="0"/>
              </a:defRPr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8AA83-58B1-4CB5-8CAC-0A223CAB5BA3}" type="datetimeFigureOut">
              <a:rPr lang="fr-FR" smtClean="0"/>
              <a:t>06/02/2024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714E-1338-4829-984B-1115F64399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4338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8AA83-58B1-4CB5-8CAC-0A223CAB5BA3}" type="datetimeFigureOut">
              <a:rPr lang="fr-FR" smtClean="0"/>
              <a:t>06/02/2024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714E-1338-4829-984B-1115F64399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4719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8AA83-58B1-4CB5-8CAC-0A223CAB5BA3}" type="datetimeFigureOut">
              <a:rPr lang="fr-FR" smtClean="0"/>
              <a:t>06/02/2024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714E-1338-4829-984B-1115F64399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3715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8AA83-58B1-4CB5-8CAC-0A223CAB5BA3}" type="datetimeFigureOut">
              <a:rPr lang="fr-FR" smtClean="0"/>
              <a:t>06/02/2024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714E-1338-4829-984B-1115F64399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9592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8AA83-58B1-4CB5-8CAC-0A223CAB5BA3}" type="datetimeFigureOut">
              <a:rPr lang="fr-FR" smtClean="0"/>
              <a:t>06/02/2024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714E-1338-4829-984B-1115F64399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1842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8AA83-58B1-4CB5-8CAC-0A223CAB5BA3}" type="datetimeFigureOut">
              <a:rPr lang="fr-FR" smtClean="0"/>
              <a:t>06/02/2024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714E-1338-4829-984B-1115F64399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6456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8AA83-58B1-4CB5-8CAC-0A223CAB5BA3}" type="datetimeFigureOut">
              <a:rPr lang="fr-FR" smtClean="0"/>
              <a:t>06/02/2024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714E-1338-4829-984B-1115F64399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6814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8AA83-58B1-4CB5-8CAC-0A223CAB5BA3}" type="datetimeFigureOut">
              <a:rPr lang="fr-FR" smtClean="0"/>
              <a:t>06/02/2024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714E-1338-4829-984B-1115F64399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9822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8AA83-58B1-4CB5-8CAC-0A223CAB5BA3}" type="datetimeFigureOut">
              <a:rPr lang="fr-FR" smtClean="0"/>
              <a:t>06/02/2024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714E-1338-4829-984B-1115F64399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6354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8AA83-58B1-4CB5-8CAC-0A223CAB5BA3}" type="datetimeFigureOut">
              <a:rPr lang="fr-FR" smtClean="0"/>
              <a:t>06/02/2024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714E-1338-4829-984B-1115F64399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8288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8AA83-58B1-4CB5-8CAC-0A223CAB5BA3}" type="datetimeFigureOut">
              <a:rPr lang="fr-FR" smtClean="0"/>
              <a:t>06/02/2024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714E-1338-4829-984B-1115F64399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898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8AA83-58B1-4CB5-8CAC-0A223CAB5BA3}" type="datetimeFigureOut">
              <a:rPr lang="fr-FR" smtClean="0"/>
              <a:t>06/02/2024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3714E-1338-4829-984B-1115F64399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9386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sz="3575" kern="1200">
          <a:solidFill>
            <a:schemeClr val="tx1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sz="2275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625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2" descr="Doux mois d'Avril... - Maison de pays du Verd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0" y="17581"/>
            <a:ext cx="9854186" cy="4063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67473" y="2159540"/>
            <a:ext cx="1825984" cy="4124528"/>
          </a:xfrm>
          <a:prstGeom prst="rect">
            <a:avLst/>
          </a:prstGeom>
          <a:solidFill>
            <a:schemeClr val="bg1">
              <a:alpha val="82000"/>
            </a:schemeClr>
          </a:solidFill>
          <a:ln w="12700">
            <a:solidFill>
              <a:srgbClr val="5B484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dirty="0">
              <a:solidFill>
                <a:srgbClr val="E1BD7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rebuchet MS" panose="020B0603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08364" y="2159540"/>
            <a:ext cx="1825984" cy="4124528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rgbClr val="5B48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E1BD7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08883" y="2157367"/>
            <a:ext cx="1825984" cy="4124528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rgbClr val="5B48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E1BD7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945527" y="2157367"/>
            <a:ext cx="1825984" cy="4124528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rgbClr val="5B48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E1BD7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871062" y="2159540"/>
            <a:ext cx="1825984" cy="4124528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rgbClr val="5B48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E1BD70"/>
              </a:solidFill>
            </a:endParaRPr>
          </a:p>
        </p:txBody>
      </p:sp>
      <p:pic>
        <p:nvPicPr>
          <p:cNvPr id="19" name="Imag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7395" y="6378203"/>
            <a:ext cx="487295" cy="364905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173379" y="2336013"/>
            <a:ext cx="1825984" cy="2885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C6160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LUNDI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097988" y="2336013"/>
            <a:ext cx="1825984" cy="2885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C6160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MARDI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014393" y="2336013"/>
            <a:ext cx="1825984" cy="2885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C6160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MERCREDI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961862" y="2336013"/>
            <a:ext cx="1825984" cy="2885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C6160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JEUDI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888706" y="2336012"/>
            <a:ext cx="1825984" cy="2885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C6160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VENDREDI</a:t>
            </a:r>
          </a:p>
        </p:txBody>
      </p:sp>
      <p:sp>
        <p:nvSpPr>
          <p:cNvPr id="46" name="ZoneTexte 45"/>
          <p:cNvSpPr txBox="1"/>
          <p:nvPr/>
        </p:nvSpPr>
        <p:spPr>
          <a:xfrm>
            <a:off x="173379" y="4198280"/>
            <a:ext cx="1840408" cy="383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C8190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***</a:t>
            </a:r>
          </a:p>
        </p:txBody>
      </p:sp>
      <p:sp>
        <p:nvSpPr>
          <p:cNvPr id="47" name="ZoneTexte 46"/>
          <p:cNvSpPr txBox="1"/>
          <p:nvPr/>
        </p:nvSpPr>
        <p:spPr>
          <a:xfrm>
            <a:off x="2105300" y="4198280"/>
            <a:ext cx="1818672" cy="383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C8190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***</a:t>
            </a:r>
          </a:p>
        </p:txBody>
      </p:sp>
      <p:sp>
        <p:nvSpPr>
          <p:cNvPr id="48" name="ZoneTexte 47"/>
          <p:cNvSpPr txBox="1"/>
          <p:nvPr/>
        </p:nvSpPr>
        <p:spPr>
          <a:xfrm>
            <a:off x="4027615" y="4198280"/>
            <a:ext cx="1834518" cy="383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C8190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***</a:t>
            </a:r>
          </a:p>
        </p:txBody>
      </p:sp>
      <p:sp>
        <p:nvSpPr>
          <p:cNvPr id="49" name="ZoneTexte 48"/>
          <p:cNvSpPr txBox="1"/>
          <p:nvPr/>
        </p:nvSpPr>
        <p:spPr>
          <a:xfrm>
            <a:off x="5972784" y="4198280"/>
            <a:ext cx="1823951" cy="383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C8190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***</a:t>
            </a:r>
          </a:p>
        </p:txBody>
      </p:sp>
      <p:sp>
        <p:nvSpPr>
          <p:cNvPr id="50" name="ZoneTexte 49"/>
          <p:cNvSpPr txBox="1"/>
          <p:nvPr/>
        </p:nvSpPr>
        <p:spPr>
          <a:xfrm>
            <a:off x="7879880" y="4198280"/>
            <a:ext cx="1834809" cy="383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C8190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***</a:t>
            </a:r>
          </a:p>
        </p:txBody>
      </p:sp>
      <p:sp>
        <p:nvSpPr>
          <p:cNvPr id="63" name="ZoneTexte 62"/>
          <p:cNvSpPr txBox="1"/>
          <p:nvPr/>
        </p:nvSpPr>
        <p:spPr>
          <a:xfrm>
            <a:off x="2114520" y="3112692"/>
            <a:ext cx="183532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Yaourt à boire</a:t>
            </a:r>
          </a:p>
          <a:p>
            <a:pPr algn="ctr"/>
            <a:r>
              <a:rPr lang="fr-FR" sz="1400" dirty="0">
                <a:latin typeface="Yu Gothic" panose="020B0400000000000000" pitchFamily="34" charset="-128"/>
                <a:ea typeface="Yu Gothic" panose="020B0400000000000000" pitchFamily="34" charset="-128"/>
              </a:rPr>
              <a:t>Madeleine chocolat </a:t>
            </a:r>
          </a:p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Banane Bio</a:t>
            </a:r>
          </a:p>
        </p:txBody>
      </p:sp>
      <p:sp>
        <p:nvSpPr>
          <p:cNvPr id="65" name="ZoneTexte 64"/>
          <p:cNvSpPr txBox="1"/>
          <p:nvPr/>
        </p:nvSpPr>
        <p:spPr>
          <a:xfrm>
            <a:off x="147143" y="4732972"/>
            <a:ext cx="182471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 avril</a:t>
            </a:r>
          </a:p>
        </p:txBody>
      </p:sp>
      <p:sp>
        <p:nvSpPr>
          <p:cNvPr id="73" name="ZoneTexte 72"/>
          <p:cNvSpPr txBox="1"/>
          <p:nvPr/>
        </p:nvSpPr>
        <p:spPr>
          <a:xfrm>
            <a:off x="2115594" y="4732971"/>
            <a:ext cx="182757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 avril </a:t>
            </a:r>
          </a:p>
        </p:txBody>
      </p:sp>
      <p:sp>
        <p:nvSpPr>
          <p:cNvPr id="74" name="ZoneTexte 73"/>
          <p:cNvSpPr txBox="1"/>
          <p:nvPr/>
        </p:nvSpPr>
        <p:spPr>
          <a:xfrm>
            <a:off x="4071282" y="4732971"/>
            <a:ext cx="183351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 avril</a:t>
            </a:r>
          </a:p>
        </p:txBody>
      </p:sp>
      <p:sp>
        <p:nvSpPr>
          <p:cNvPr id="75" name="ZoneTexte 74"/>
          <p:cNvSpPr txBox="1"/>
          <p:nvPr/>
        </p:nvSpPr>
        <p:spPr>
          <a:xfrm>
            <a:off x="5959777" y="4730307"/>
            <a:ext cx="182598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 avril </a:t>
            </a:r>
          </a:p>
        </p:txBody>
      </p:sp>
      <p:sp>
        <p:nvSpPr>
          <p:cNvPr id="76" name="ZoneTexte 75"/>
          <p:cNvSpPr txBox="1"/>
          <p:nvPr/>
        </p:nvSpPr>
        <p:spPr>
          <a:xfrm>
            <a:off x="7916486" y="4718493"/>
            <a:ext cx="182705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 avril</a:t>
            </a:r>
          </a:p>
        </p:txBody>
      </p:sp>
      <p:sp>
        <p:nvSpPr>
          <p:cNvPr id="80" name="ZoneTexte 79"/>
          <p:cNvSpPr txBox="1"/>
          <p:nvPr/>
        </p:nvSpPr>
        <p:spPr>
          <a:xfrm>
            <a:off x="3987117" y="3112692"/>
            <a:ext cx="18750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Pain aux céréales</a:t>
            </a:r>
          </a:p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 </a:t>
            </a:r>
            <a:r>
              <a:rPr lang="fr-FR" sz="1400" dirty="0">
                <a:latin typeface="Yu Gothic" panose="020B0400000000000000" pitchFamily="34" charset="-128"/>
                <a:ea typeface="Yu Gothic" panose="020B0400000000000000" pitchFamily="34" charset="-128"/>
              </a:rPr>
              <a:t>confiture de fraise </a:t>
            </a:r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Compote pomme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4033391" y="5200351"/>
            <a:ext cx="18202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Crème vanille </a:t>
            </a:r>
          </a:p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Madeleine</a:t>
            </a:r>
          </a:p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Poire</a:t>
            </a:r>
          </a:p>
        </p:txBody>
      </p:sp>
      <p:sp>
        <p:nvSpPr>
          <p:cNvPr id="41" name="ZoneTexte 40"/>
          <p:cNvSpPr txBox="1"/>
          <p:nvPr/>
        </p:nvSpPr>
        <p:spPr>
          <a:xfrm>
            <a:off x="6004236" y="2752363"/>
            <a:ext cx="182757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 avril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7900967" y="2760888"/>
            <a:ext cx="182757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 avril</a:t>
            </a:r>
          </a:p>
        </p:txBody>
      </p:sp>
      <p:sp>
        <p:nvSpPr>
          <p:cNvPr id="45" name="ZoneTexte 44"/>
          <p:cNvSpPr txBox="1"/>
          <p:nvPr/>
        </p:nvSpPr>
        <p:spPr>
          <a:xfrm>
            <a:off x="2031296" y="5200351"/>
            <a:ext cx="203998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Pain traditionnel</a:t>
            </a:r>
          </a:p>
          <a:p>
            <a:pPr algn="ctr"/>
            <a:r>
              <a:rPr lang="fr-FR" sz="1400" dirty="0">
                <a:latin typeface="Yu Gothic" panose="020B0400000000000000" pitchFamily="34" charset="-128"/>
                <a:ea typeface="Yu Gothic" panose="020B0400000000000000" pitchFamily="34" charset="-128"/>
              </a:rPr>
              <a:t>Vache qui rit</a:t>
            </a:r>
          </a:p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Compote pomme</a:t>
            </a:r>
          </a:p>
        </p:txBody>
      </p:sp>
      <p:sp>
        <p:nvSpPr>
          <p:cNvPr id="56" name="ZoneTexte 55"/>
          <p:cNvSpPr txBox="1"/>
          <p:nvPr/>
        </p:nvSpPr>
        <p:spPr>
          <a:xfrm>
            <a:off x="7875268" y="3210563"/>
            <a:ext cx="18440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Pain Complet</a:t>
            </a:r>
          </a:p>
          <a:p>
            <a:pPr algn="ctr"/>
            <a:r>
              <a:rPr lang="fr-FR" sz="1400" dirty="0">
                <a:latin typeface="Yu Gothic" panose="020B0400000000000000" pitchFamily="34" charset="-128"/>
                <a:ea typeface="Yu Gothic" panose="020B0400000000000000" pitchFamily="34" charset="-128"/>
              </a:rPr>
              <a:t>Chocolat au lait</a:t>
            </a:r>
          </a:p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Compote banane</a:t>
            </a:r>
          </a:p>
        </p:txBody>
      </p:sp>
      <p:sp>
        <p:nvSpPr>
          <p:cNvPr id="58" name="ZoneTexte 57"/>
          <p:cNvSpPr txBox="1"/>
          <p:nvPr/>
        </p:nvSpPr>
        <p:spPr>
          <a:xfrm>
            <a:off x="5904662" y="3128080"/>
            <a:ext cx="1923749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Lait nature</a:t>
            </a:r>
          </a:p>
          <a:p>
            <a:pPr algn="ctr"/>
            <a:r>
              <a:rPr lang="fr-FR" sz="1500" dirty="0">
                <a:latin typeface="Yu Gothic" panose="020B0400000000000000" pitchFamily="34" charset="-128"/>
                <a:ea typeface="Yu Gothic" panose="020B0400000000000000" pitchFamily="34" charset="-128"/>
              </a:rPr>
              <a:t>Croissant </a:t>
            </a:r>
          </a:p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Pomme Bio</a:t>
            </a:r>
          </a:p>
        </p:txBody>
      </p:sp>
      <p:sp>
        <p:nvSpPr>
          <p:cNvPr id="59" name="ZoneTexte 58"/>
          <p:cNvSpPr txBox="1"/>
          <p:nvPr/>
        </p:nvSpPr>
        <p:spPr>
          <a:xfrm>
            <a:off x="161567" y="5193181"/>
            <a:ext cx="18351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Brioche</a:t>
            </a:r>
          </a:p>
          <a:p>
            <a:pPr algn="ctr"/>
            <a:r>
              <a:rPr lang="fr-FR" sz="1400" dirty="0">
                <a:latin typeface="Yu Gothic" panose="020B0400000000000000" pitchFamily="34" charset="-128"/>
                <a:ea typeface="Yu Gothic" panose="020B0400000000000000" pitchFamily="34" charset="-128"/>
              </a:rPr>
              <a:t>Chocolat noir</a:t>
            </a:r>
          </a:p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Pomme 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172757" y="400883"/>
            <a:ext cx="449747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 GOÛTERS</a:t>
            </a:r>
            <a:r>
              <a:rPr lang="fr-FR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 ELEMENTAIRES</a:t>
            </a:r>
          </a:p>
          <a:p>
            <a:endParaRPr lang="fr-FR" sz="800" b="1" dirty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fr-FR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 Avril 2024 -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242949" y="2725815"/>
            <a:ext cx="182757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fr-FR" sz="1500" baseline="30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er</a:t>
            </a:r>
            <a:r>
              <a:rPr lang="fr-FR" sz="15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avril 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5930834" y="5223434"/>
            <a:ext cx="1908731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Pain aux céréales</a:t>
            </a:r>
          </a:p>
          <a:p>
            <a:pPr algn="ctr"/>
            <a:r>
              <a:rPr lang="fr-FR" sz="1400" dirty="0">
                <a:latin typeface="Yu Gothic" panose="020B0400000000000000" pitchFamily="34" charset="-128"/>
                <a:ea typeface="Yu Gothic" panose="020B0400000000000000" pitchFamily="34" charset="-128"/>
              </a:rPr>
              <a:t>Confiture d’abricot </a:t>
            </a:r>
          </a:p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Compote fraise</a:t>
            </a:r>
          </a:p>
        </p:txBody>
      </p:sp>
      <p:sp>
        <p:nvSpPr>
          <p:cNvPr id="40" name="ZoneTexte 39"/>
          <p:cNvSpPr txBox="1"/>
          <p:nvPr/>
        </p:nvSpPr>
        <p:spPr>
          <a:xfrm>
            <a:off x="7954807" y="5215740"/>
            <a:ext cx="1829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Yaourt à boire</a:t>
            </a:r>
          </a:p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Briochette </a:t>
            </a:r>
          </a:p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Banane Bio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2106772" y="2725815"/>
            <a:ext cx="182757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avril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3977669" y="2725814"/>
            <a:ext cx="182757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 avril</a:t>
            </a:r>
          </a:p>
        </p:txBody>
      </p:sp>
      <p:sp>
        <p:nvSpPr>
          <p:cNvPr id="52" name="ZoneTexte 51"/>
          <p:cNvSpPr txBox="1"/>
          <p:nvPr/>
        </p:nvSpPr>
        <p:spPr>
          <a:xfrm>
            <a:off x="161918" y="3187789"/>
            <a:ext cx="18351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Férié</a:t>
            </a:r>
          </a:p>
        </p:txBody>
      </p:sp>
    </p:spTree>
    <p:extLst>
      <p:ext uri="{BB962C8B-B14F-4D97-AF65-F5344CB8AC3E}">
        <p14:creationId xmlns:p14="http://schemas.microsoft.com/office/powerpoint/2010/main" val="4251066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2" descr="Doux mois d'Avril... - Maison de pays du Verd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0" y="17581"/>
            <a:ext cx="9854186" cy="4186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81583" y="2159540"/>
            <a:ext cx="1825984" cy="4124528"/>
          </a:xfrm>
          <a:prstGeom prst="rect">
            <a:avLst/>
          </a:prstGeom>
          <a:solidFill>
            <a:schemeClr val="bg1">
              <a:alpha val="82000"/>
            </a:schemeClr>
          </a:solidFill>
          <a:ln w="12700">
            <a:solidFill>
              <a:srgbClr val="5B484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dirty="0">
              <a:solidFill>
                <a:srgbClr val="E1BD7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rebuchet MS" panose="020B0603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08364" y="2159540"/>
            <a:ext cx="1825984" cy="4124528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rgbClr val="5B48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E1BD7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35145" y="2159540"/>
            <a:ext cx="1825984" cy="4124528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rgbClr val="5B48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E1BD7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961926" y="2159540"/>
            <a:ext cx="1825984" cy="4124528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rgbClr val="5B48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E1BD7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888706" y="2159540"/>
            <a:ext cx="1825984" cy="4124528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rgbClr val="5B48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E1BD70"/>
              </a:solidFill>
            </a:endParaRPr>
          </a:p>
        </p:txBody>
      </p:sp>
      <p:pic>
        <p:nvPicPr>
          <p:cNvPr id="19" name="Imag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7395" y="6378203"/>
            <a:ext cx="487295" cy="364905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173379" y="2336013"/>
            <a:ext cx="1825984" cy="2885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C8190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LUNDI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097988" y="2336013"/>
            <a:ext cx="1825984" cy="2885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C8190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MARDI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014393" y="2336013"/>
            <a:ext cx="1825984" cy="2885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C8190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MERCREDI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961862" y="2336013"/>
            <a:ext cx="1825984" cy="2885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C8190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JEUDI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888706" y="2336012"/>
            <a:ext cx="1825984" cy="2885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C8190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VENDREDI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173379" y="4327981"/>
            <a:ext cx="1840408" cy="383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C8190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***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2105300" y="4327981"/>
            <a:ext cx="1818672" cy="383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C8190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***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4027615" y="4327981"/>
            <a:ext cx="1834518" cy="383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C8190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***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5972784" y="4327981"/>
            <a:ext cx="1823951" cy="383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C8190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***</a:t>
            </a:r>
          </a:p>
        </p:txBody>
      </p:sp>
      <p:sp>
        <p:nvSpPr>
          <p:cNvPr id="40" name="ZoneTexte 39"/>
          <p:cNvSpPr txBox="1"/>
          <p:nvPr/>
        </p:nvSpPr>
        <p:spPr>
          <a:xfrm>
            <a:off x="7879880" y="4327981"/>
            <a:ext cx="1834809" cy="383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C8190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***</a:t>
            </a:r>
          </a:p>
        </p:txBody>
      </p:sp>
      <p:sp>
        <p:nvSpPr>
          <p:cNvPr id="41" name="ZoneTexte 40"/>
          <p:cNvSpPr txBox="1"/>
          <p:nvPr/>
        </p:nvSpPr>
        <p:spPr>
          <a:xfrm>
            <a:off x="172757" y="2997583"/>
            <a:ext cx="182471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15 avril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2106566" y="2997583"/>
            <a:ext cx="182757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16 avril 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4027615" y="2997583"/>
            <a:ext cx="183351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17 avril 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5961862" y="2997583"/>
            <a:ext cx="182598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18 avril </a:t>
            </a:r>
          </a:p>
        </p:txBody>
      </p:sp>
      <p:sp>
        <p:nvSpPr>
          <p:cNvPr id="45" name="ZoneTexte 44"/>
          <p:cNvSpPr txBox="1"/>
          <p:nvPr/>
        </p:nvSpPr>
        <p:spPr>
          <a:xfrm>
            <a:off x="7887639" y="2997583"/>
            <a:ext cx="182705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19 avril </a:t>
            </a:r>
          </a:p>
        </p:txBody>
      </p:sp>
      <p:sp>
        <p:nvSpPr>
          <p:cNvPr id="69" name="ZoneTexte 68"/>
          <p:cNvSpPr txBox="1"/>
          <p:nvPr/>
        </p:nvSpPr>
        <p:spPr>
          <a:xfrm>
            <a:off x="7875880" y="3268860"/>
            <a:ext cx="18269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Pain au lait</a:t>
            </a:r>
          </a:p>
          <a:p>
            <a:pPr algn="ctr"/>
            <a:r>
              <a:rPr lang="fr-FR" sz="1400" dirty="0">
                <a:latin typeface="Yu Gothic" panose="020B0400000000000000" pitchFamily="34" charset="-128"/>
                <a:ea typeface="Yu Gothic" panose="020B0400000000000000" pitchFamily="34" charset="-128"/>
              </a:rPr>
              <a:t>Chocolat noir</a:t>
            </a:r>
          </a:p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Compote banane</a:t>
            </a:r>
          </a:p>
          <a:p>
            <a:pPr algn="ctr"/>
            <a:endParaRPr lang="fr-FR" sz="1600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54" name="ZoneTexte 53"/>
          <p:cNvSpPr txBox="1"/>
          <p:nvPr/>
        </p:nvSpPr>
        <p:spPr>
          <a:xfrm>
            <a:off x="182042" y="4704386"/>
            <a:ext cx="182471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22 avril </a:t>
            </a:r>
          </a:p>
        </p:txBody>
      </p:sp>
      <p:sp>
        <p:nvSpPr>
          <p:cNvPr id="55" name="ZoneTexte 54"/>
          <p:cNvSpPr txBox="1"/>
          <p:nvPr/>
        </p:nvSpPr>
        <p:spPr>
          <a:xfrm>
            <a:off x="2115851" y="4704386"/>
            <a:ext cx="182757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23 avril</a:t>
            </a:r>
          </a:p>
        </p:txBody>
      </p:sp>
      <p:sp>
        <p:nvSpPr>
          <p:cNvPr id="56" name="ZoneTexte 55"/>
          <p:cNvSpPr txBox="1"/>
          <p:nvPr/>
        </p:nvSpPr>
        <p:spPr>
          <a:xfrm>
            <a:off x="4043220" y="4704386"/>
            <a:ext cx="183351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24 avril </a:t>
            </a:r>
          </a:p>
        </p:txBody>
      </p:sp>
      <p:sp>
        <p:nvSpPr>
          <p:cNvPr id="57" name="ZoneTexte 56"/>
          <p:cNvSpPr txBox="1"/>
          <p:nvPr/>
        </p:nvSpPr>
        <p:spPr>
          <a:xfrm>
            <a:off x="5971147" y="4704386"/>
            <a:ext cx="182598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25 avril </a:t>
            </a:r>
          </a:p>
        </p:txBody>
      </p:sp>
      <p:sp>
        <p:nvSpPr>
          <p:cNvPr id="59" name="ZoneTexte 58"/>
          <p:cNvSpPr txBox="1"/>
          <p:nvPr/>
        </p:nvSpPr>
        <p:spPr>
          <a:xfrm>
            <a:off x="7896924" y="4704386"/>
            <a:ext cx="182705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26 avril </a:t>
            </a:r>
          </a:p>
        </p:txBody>
      </p:sp>
      <p:sp>
        <p:nvSpPr>
          <p:cNvPr id="61" name="ZoneTexte 60"/>
          <p:cNvSpPr txBox="1"/>
          <p:nvPr/>
        </p:nvSpPr>
        <p:spPr>
          <a:xfrm>
            <a:off x="169574" y="5131067"/>
            <a:ext cx="19462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Brioche</a:t>
            </a:r>
          </a:p>
          <a:p>
            <a:pPr algn="ctr"/>
            <a:r>
              <a:rPr lang="fr-FR" sz="1400" dirty="0">
                <a:latin typeface="Yu Gothic" panose="020B0400000000000000" pitchFamily="34" charset="-128"/>
                <a:ea typeface="Yu Gothic" panose="020B0400000000000000" pitchFamily="34" charset="-128"/>
              </a:rPr>
              <a:t>Confiture d’abricot</a:t>
            </a:r>
          </a:p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Compote fraise</a:t>
            </a:r>
          </a:p>
        </p:txBody>
      </p:sp>
      <p:sp>
        <p:nvSpPr>
          <p:cNvPr id="47" name="Rectangle 46"/>
          <p:cNvSpPr/>
          <p:nvPr/>
        </p:nvSpPr>
        <p:spPr>
          <a:xfrm>
            <a:off x="173379" y="2336013"/>
            <a:ext cx="1825984" cy="2885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C6160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LUNDI</a:t>
            </a:r>
          </a:p>
        </p:txBody>
      </p:sp>
      <p:sp>
        <p:nvSpPr>
          <p:cNvPr id="48" name="Rectangle 47"/>
          <p:cNvSpPr/>
          <p:nvPr/>
        </p:nvSpPr>
        <p:spPr>
          <a:xfrm>
            <a:off x="2097988" y="2336013"/>
            <a:ext cx="1825984" cy="2885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C6160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MARDI</a:t>
            </a:r>
          </a:p>
        </p:txBody>
      </p:sp>
      <p:sp>
        <p:nvSpPr>
          <p:cNvPr id="49" name="Rectangle 48"/>
          <p:cNvSpPr/>
          <p:nvPr/>
        </p:nvSpPr>
        <p:spPr>
          <a:xfrm>
            <a:off x="4014393" y="2336013"/>
            <a:ext cx="1825984" cy="2885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C6160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MERCREDI</a:t>
            </a:r>
          </a:p>
        </p:txBody>
      </p:sp>
      <p:sp>
        <p:nvSpPr>
          <p:cNvPr id="50" name="Rectangle 49"/>
          <p:cNvSpPr/>
          <p:nvPr/>
        </p:nvSpPr>
        <p:spPr>
          <a:xfrm>
            <a:off x="5961862" y="2336013"/>
            <a:ext cx="1825984" cy="2885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C6160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JEUDI</a:t>
            </a:r>
          </a:p>
        </p:txBody>
      </p:sp>
      <p:sp>
        <p:nvSpPr>
          <p:cNvPr id="52" name="Rectangle 51"/>
          <p:cNvSpPr/>
          <p:nvPr/>
        </p:nvSpPr>
        <p:spPr>
          <a:xfrm>
            <a:off x="7888706" y="2336012"/>
            <a:ext cx="1825984" cy="2885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C6160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VENDREDI</a:t>
            </a:r>
          </a:p>
        </p:txBody>
      </p:sp>
      <p:sp>
        <p:nvSpPr>
          <p:cNvPr id="60" name="ZoneTexte 59"/>
          <p:cNvSpPr txBox="1"/>
          <p:nvPr/>
        </p:nvSpPr>
        <p:spPr>
          <a:xfrm>
            <a:off x="192240" y="3339400"/>
            <a:ext cx="18184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Pain traditionnel</a:t>
            </a:r>
          </a:p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Babybel</a:t>
            </a:r>
          </a:p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Poire</a:t>
            </a:r>
          </a:p>
        </p:txBody>
      </p:sp>
      <p:sp>
        <p:nvSpPr>
          <p:cNvPr id="63" name="ZoneTexte 62"/>
          <p:cNvSpPr txBox="1"/>
          <p:nvPr/>
        </p:nvSpPr>
        <p:spPr>
          <a:xfrm>
            <a:off x="5971147" y="3276555"/>
            <a:ext cx="182705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Crème vanille</a:t>
            </a:r>
          </a:p>
          <a:p>
            <a:pPr algn="ctr"/>
            <a:r>
              <a:rPr lang="fr-FR" sz="1500" dirty="0">
                <a:latin typeface="Yu Gothic" panose="020B0400000000000000" pitchFamily="34" charset="-128"/>
                <a:ea typeface="Yu Gothic" panose="020B0400000000000000" pitchFamily="34" charset="-128"/>
              </a:rPr>
              <a:t>Quatre quart </a:t>
            </a:r>
          </a:p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Banane Bio</a:t>
            </a:r>
          </a:p>
          <a:p>
            <a:pPr algn="ctr"/>
            <a:endParaRPr lang="fr-FR" sz="1600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65" name="ZoneTexte 64"/>
          <p:cNvSpPr txBox="1"/>
          <p:nvPr/>
        </p:nvSpPr>
        <p:spPr>
          <a:xfrm>
            <a:off x="2018207" y="3309296"/>
            <a:ext cx="1936698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Lait nature</a:t>
            </a:r>
          </a:p>
          <a:p>
            <a:pPr algn="ctr"/>
            <a:r>
              <a:rPr lang="fr-FR" sz="1500" dirty="0">
                <a:latin typeface="Yu Gothic" panose="020B0400000000000000" pitchFamily="34" charset="-128"/>
                <a:ea typeface="Yu Gothic" panose="020B0400000000000000" pitchFamily="34" charset="-128"/>
              </a:rPr>
              <a:t>P’tit moelleux</a:t>
            </a:r>
          </a:p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Compote pomme </a:t>
            </a:r>
          </a:p>
        </p:txBody>
      </p:sp>
      <p:sp>
        <p:nvSpPr>
          <p:cNvPr id="75" name="ZoneTexte 74"/>
          <p:cNvSpPr txBox="1"/>
          <p:nvPr/>
        </p:nvSpPr>
        <p:spPr>
          <a:xfrm>
            <a:off x="3952069" y="3315718"/>
            <a:ext cx="199637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Pain complet </a:t>
            </a:r>
          </a:p>
          <a:p>
            <a:pPr algn="ctr"/>
            <a:r>
              <a:rPr lang="fr-FR" sz="1400" dirty="0">
                <a:latin typeface="Yu Gothic" panose="020B0400000000000000" pitchFamily="34" charset="-128"/>
                <a:ea typeface="Yu Gothic" panose="020B0400000000000000" pitchFamily="34" charset="-128"/>
              </a:rPr>
              <a:t>Confiture de fraise</a:t>
            </a:r>
          </a:p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Pomme Bio</a:t>
            </a:r>
          </a:p>
        </p:txBody>
      </p:sp>
      <p:sp>
        <p:nvSpPr>
          <p:cNvPr id="76" name="ZoneTexte 75"/>
          <p:cNvSpPr txBox="1"/>
          <p:nvPr/>
        </p:nvSpPr>
        <p:spPr>
          <a:xfrm>
            <a:off x="2115851" y="5099989"/>
            <a:ext cx="187434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Pain aux céréales</a:t>
            </a:r>
          </a:p>
          <a:p>
            <a:pPr algn="ctr"/>
            <a:r>
              <a:rPr lang="fr-FR" sz="1400" dirty="0">
                <a:latin typeface="Yu Gothic" panose="020B0400000000000000" pitchFamily="34" charset="-128"/>
                <a:ea typeface="Yu Gothic" panose="020B0400000000000000" pitchFamily="34" charset="-128"/>
              </a:rPr>
              <a:t>Chocolat au lait</a:t>
            </a:r>
          </a:p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Pomme Bio</a:t>
            </a:r>
          </a:p>
        </p:txBody>
      </p:sp>
      <p:sp>
        <p:nvSpPr>
          <p:cNvPr id="77" name="ZoneTexte 76"/>
          <p:cNvSpPr txBox="1"/>
          <p:nvPr/>
        </p:nvSpPr>
        <p:spPr>
          <a:xfrm>
            <a:off x="4076166" y="5146455"/>
            <a:ext cx="183532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Yaourt à boire</a:t>
            </a:r>
          </a:p>
          <a:p>
            <a:pPr algn="ctr"/>
            <a:r>
              <a:rPr lang="fr-FR" sz="1400" dirty="0">
                <a:latin typeface="Yu Gothic" panose="020B0400000000000000" pitchFamily="34" charset="-128"/>
                <a:ea typeface="Yu Gothic" panose="020B0400000000000000" pitchFamily="34" charset="-128"/>
              </a:rPr>
              <a:t>Madeleine chocolat </a:t>
            </a:r>
          </a:p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Banane Bio</a:t>
            </a:r>
          </a:p>
        </p:txBody>
      </p:sp>
      <p:sp>
        <p:nvSpPr>
          <p:cNvPr id="51" name="ZoneTexte 50"/>
          <p:cNvSpPr txBox="1"/>
          <p:nvPr/>
        </p:nvSpPr>
        <p:spPr>
          <a:xfrm>
            <a:off x="172757" y="400883"/>
            <a:ext cx="449747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 GOÛTERS</a:t>
            </a:r>
            <a:r>
              <a:rPr lang="fr-FR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 ELEMENTAIRES</a:t>
            </a:r>
          </a:p>
          <a:p>
            <a:endParaRPr lang="fr-FR" sz="800" b="1" dirty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fr-FR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 Avril 2024 -</a:t>
            </a:r>
          </a:p>
        </p:txBody>
      </p:sp>
      <p:sp>
        <p:nvSpPr>
          <p:cNvPr id="62" name="ZoneTexte 61"/>
          <p:cNvSpPr txBox="1"/>
          <p:nvPr/>
        </p:nvSpPr>
        <p:spPr>
          <a:xfrm>
            <a:off x="7879485" y="5155513"/>
            <a:ext cx="18011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Crème vanille</a:t>
            </a:r>
          </a:p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Quatre quart</a:t>
            </a:r>
          </a:p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Poire</a:t>
            </a:r>
          </a:p>
        </p:txBody>
      </p:sp>
      <p:sp>
        <p:nvSpPr>
          <p:cNvPr id="66" name="ZoneTexte 65"/>
          <p:cNvSpPr txBox="1"/>
          <p:nvPr/>
        </p:nvSpPr>
        <p:spPr>
          <a:xfrm>
            <a:off x="5806829" y="5124435"/>
            <a:ext cx="21546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Pain traditionnel</a:t>
            </a:r>
          </a:p>
          <a:p>
            <a:pPr algn="ctr"/>
            <a:r>
              <a:rPr lang="fr-FR" sz="1400" dirty="0">
                <a:latin typeface="Yu Gothic" panose="020B0400000000000000" pitchFamily="34" charset="-128"/>
                <a:ea typeface="Yu Gothic" panose="020B0400000000000000" pitchFamily="34" charset="-128"/>
              </a:rPr>
              <a:t>Kiri</a:t>
            </a:r>
          </a:p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Compote pomme</a:t>
            </a:r>
          </a:p>
          <a:p>
            <a:pPr algn="ctr"/>
            <a:endParaRPr lang="fr-FR" sz="1400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3861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oux mois d'Avril... - Maison de pays du Verd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0" y="17581"/>
            <a:ext cx="9854186" cy="4146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81583" y="2159540"/>
            <a:ext cx="1825984" cy="4124528"/>
          </a:xfrm>
          <a:prstGeom prst="rect">
            <a:avLst/>
          </a:prstGeom>
          <a:solidFill>
            <a:schemeClr val="bg1">
              <a:alpha val="82000"/>
            </a:schemeClr>
          </a:solidFill>
          <a:ln w="12700">
            <a:solidFill>
              <a:srgbClr val="5B484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dirty="0">
              <a:solidFill>
                <a:srgbClr val="E1BD7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rebuchet MS" panose="020B0603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08364" y="2159540"/>
            <a:ext cx="1825984" cy="4124528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rgbClr val="5B48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E1BD7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36149" y="2146884"/>
            <a:ext cx="1825984" cy="4124528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rgbClr val="5B48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E1BD7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961926" y="2159540"/>
            <a:ext cx="1825984" cy="4124528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rgbClr val="5B48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E1BD7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888706" y="2159540"/>
            <a:ext cx="1825984" cy="4124528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rgbClr val="5B48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E1BD70"/>
              </a:solidFill>
            </a:endParaRPr>
          </a:p>
        </p:txBody>
      </p:sp>
      <p:pic>
        <p:nvPicPr>
          <p:cNvPr id="19" name="Imag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7395" y="6378203"/>
            <a:ext cx="487295" cy="364905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173379" y="2336013"/>
            <a:ext cx="1825984" cy="2885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C8190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LUNDI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097988" y="2336013"/>
            <a:ext cx="1825984" cy="2885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C8190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MARDI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014393" y="2336013"/>
            <a:ext cx="1825984" cy="2885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C8190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MERCREDI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961862" y="2336013"/>
            <a:ext cx="1825984" cy="2885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C8190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JEUDI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888706" y="2336012"/>
            <a:ext cx="1825984" cy="2885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C8190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VENDREDI</a:t>
            </a:r>
          </a:p>
        </p:txBody>
      </p:sp>
      <p:sp>
        <p:nvSpPr>
          <p:cNvPr id="46" name="ZoneTexte 45"/>
          <p:cNvSpPr txBox="1"/>
          <p:nvPr/>
        </p:nvSpPr>
        <p:spPr>
          <a:xfrm>
            <a:off x="172757" y="4258606"/>
            <a:ext cx="1840408" cy="383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C8190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***</a:t>
            </a:r>
          </a:p>
        </p:txBody>
      </p:sp>
      <p:sp>
        <p:nvSpPr>
          <p:cNvPr id="47" name="ZoneTexte 46"/>
          <p:cNvSpPr txBox="1"/>
          <p:nvPr/>
        </p:nvSpPr>
        <p:spPr>
          <a:xfrm>
            <a:off x="2105300" y="4289070"/>
            <a:ext cx="1818672" cy="383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C8190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***</a:t>
            </a:r>
          </a:p>
        </p:txBody>
      </p:sp>
      <p:sp>
        <p:nvSpPr>
          <p:cNvPr id="48" name="ZoneTexte 47"/>
          <p:cNvSpPr txBox="1"/>
          <p:nvPr/>
        </p:nvSpPr>
        <p:spPr>
          <a:xfrm>
            <a:off x="4027615" y="4289070"/>
            <a:ext cx="1834518" cy="383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C8190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***</a:t>
            </a:r>
          </a:p>
        </p:txBody>
      </p:sp>
      <p:sp>
        <p:nvSpPr>
          <p:cNvPr id="49" name="ZoneTexte 48"/>
          <p:cNvSpPr txBox="1"/>
          <p:nvPr/>
        </p:nvSpPr>
        <p:spPr>
          <a:xfrm>
            <a:off x="5972784" y="4289070"/>
            <a:ext cx="1823951" cy="383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C8190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***</a:t>
            </a:r>
          </a:p>
        </p:txBody>
      </p:sp>
      <p:sp>
        <p:nvSpPr>
          <p:cNvPr id="50" name="ZoneTexte 49"/>
          <p:cNvSpPr txBox="1"/>
          <p:nvPr/>
        </p:nvSpPr>
        <p:spPr>
          <a:xfrm>
            <a:off x="7879880" y="4289070"/>
            <a:ext cx="1834809" cy="383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C8190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***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73379" y="2336013"/>
            <a:ext cx="1825984" cy="2885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C6160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LUNDI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097988" y="2336013"/>
            <a:ext cx="1825984" cy="2885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C6160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MARDI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014393" y="2336013"/>
            <a:ext cx="1825984" cy="2885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C6160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MERCREDI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961862" y="2336013"/>
            <a:ext cx="1825984" cy="2885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C6160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JEUDI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888706" y="2336012"/>
            <a:ext cx="1825984" cy="2885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C6160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VENDREDI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6010732" y="2943874"/>
            <a:ext cx="182757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dirty="0">
                <a:solidFill>
                  <a:srgbClr val="5B484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172757" y="400883"/>
            <a:ext cx="449747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 GOÛTERS</a:t>
            </a:r>
            <a:r>
              <a:rPr lang="fr-FR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 ELEMENTAIRES</a:t>
            </a:r>
          </a:p>
          <a:p>
            <a:endParaRPr lang="fr-FR" sz="800" b="1" dirty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fr-FR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 Avril 2024 -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231523" y="3215581"/>
            <a:ext cx="183526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Lait nature</a:t>
            </a:r>
          </a:p>
          <a:p>
            <a:pPr algn="ctr"/>
            <a:r>
              <a:rPr lang="fr-FR" sz="1400" dirty="0">
                <a:latin typeface="Yu Gothic" panose="020B0400000000000000" pitchFamily="34" charset="-128"/>
                <a:ea typeface="Yu Gothic" panose="020B0400000000000000" pitchFamily="34" charset="-128"/>
              </a:rPr>
              <a:t>Briochette chocolat </a:t>
            </a:r>
          </a:p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Pomme Bio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188047" y="2758696"/>
            <a:ext cx="182705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29 avril</a:t>
            </a:r>
          </a:p>
        </p:txBody>
      </p:sp>
      <p:sp>
        <p:nvSpPr>
          <p:cNvPr id="45" name="ZoneTexte 44"/>
          <p:cNvSpPr txBox="1"/>
          <p:nvPr/>
        </p:nvSpPr>
        <p:spPr>
          <a:xfrm>
            <a:off x="2097988" y="2758332"/>
            <a:ext cx="182598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30 avril</a:t>
            </a:r>
          </a:p>
        </p:txBody>
      </p:sp>
      <p:sp>
        <p:nvSpPr>
          <p:cNvPr id="56" name="ZoneTexte 55"/>
          <p:cNvSpPr txBox="1"/>
          <p:nvPr/>
        </p:nvSpPr>
        <p:spPr>
          <a:xfrm>
            <a:off x="2156166" y="3181388"/>
            <a:ext cx="18269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Pain au lait</a:t>
            </a:r>
          </a:p>
          <a:p>
            <a:pPr algn="ctr"/>
            <a:r>
              <a:rPr lang="fr-FR" sz="1400" dirty="0">
                <a:latin typeface="Yu Gothic" panose="020B0400000000000000" pitchFamily="34" charset="-128"/>
                <a:ea typeface="Yu Gothic" panose="020B0400000000000000" pitchFamily="34" charset="-128"/>
              </a:rPr>
              <a:t>Chocolat noir</a:t>
            </a:r>
          </a:p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Compote banane</a:t>
            </a:r>
          </a:p>
          <a:p>
            <a:pPr algn="ctr"/>
            <a:endParaRPr lang="fr-FR" sz="1600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98595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1" id="{3F60C400-2B22-48EF-935D-1EAC5EBF23CC}" vid="{B6BBA9F3-C16B-4E79-9F2E-A29D5FB10D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1364</TotalTime>
  <Words>239</Words>
  <Application>Microsoft Office PowerPoint</Application>
  <PresentationFormat>Format A4 (210 x 297 mm)</PresentationFormat>
  <Paragraphs>135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10" baseType="lpstr">
      <vt:lpstr>Yu Gothic</vt:lpstr>
      <vt:lpstr>Arial</vt:lpstr>
      <vt:lpstr>Arial Narrow</vt:lpstr>
      <vt:lpstr>Calibri</vt:lpstr>
      <vt:lpstr>Century Gothic</vt:lpstr>
      <vt:lpstr>Courier New</vt:lpstr>
      <vt:lpstr>Thème Office</vt:lpstr>
      <vt:lpstr>Présentation PowerPoint</vt:lpstr>
      <vt:lpstr>Présentation PowerPoint</vt:lpstr>
      <vt:lpstr>Présentation PowerPoint</vt:lpstr>
    </vt:vector>
  </TitlesOfParts>
  <Company>DUPONT RESTAURATION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PADOVANIE Claire</dc:creator>
  <cp:lastModifiedBy>Myriam Krim</cp:lastModifiedBy>
  <cp:revision>134</cp:revision>
  <cp:lastPrinted>2023-12-11T14:23:43Z</cp:lastPrinted>
  <dcterms:created xsi:type="dcterms:W3CDTF">2021-05-25T09:29:31Z</dcterms:created>
  <dcterms:modified xsi:type="dcterms:W3CDTF">2024-02-06T10:27:36Z</dcterms:modified>
</cp:coreProperties>
</file>